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hin Yadav" userId="36f99d2ea3a95080" providerId="LiveId" clId="{57893F26-73A6-4A87-AFDE-39917F4F409B}"/>
    <pc:docChg chg="undo custSel addSld delSld">
      <pc:chgData name="Sachin Yadav" userId="36f99d2ea3a95080" providerId="LiveId" clId="{57893F26-73A6-4A87-AFDE-39917F4F409B}" dt="2025-11-14T05:16:23.616" v="1" actId="680"/>
      <pc:docMkLst>
        <pc:docMk/>
      </pc:docMkLst>
      <pc:sldChg chg="new del">
        <pc:chgData name="Sachin Yadav" userId="36f99d2ea3a95080" providerId="LiveId" clId="{57893F26-73A6-4A87-AFDE-39917F4F409B}" dt="2025-11-14T05:16:23.616" v="1" actId="680"/>
        <pc:sldMkLst>
          <pc:docMk/>
          <pc:sldMk cId="1028480329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F807-4906-460C-DB1A-97E095230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5935A-19E3-8B9A-B8AC-94A6D4736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2B400-D8AC-B45F-7784-15CD773A3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35473-52CB-B7C5-DC29-8CFA0271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DB8C0-DD61-A69C-59CB-E02A9522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635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0645-5F25-E0E0-3620-0D5817E5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2F108-B24E-A6E7-BE33-8FB97A788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7CF94-9D6E-DE18-1AC3-2F05D65F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384A1-222A-275F-E019-12BAC516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7BF2C-FC75-70EE-E257-BD37C97F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38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D6C8B-464B-349D-CA3D-ACFEC09BF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74F73-4FA4-86A1-C0D5-BFD20C9B1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C84F4-4278-9020-8A2F-477E9C35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F4EE0-79CB-D0E9-4F22-3B3F9B4E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E44E2-2A04-EAC1-91FA-D67EF636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04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F49A-12A8-4D21-3578-BBA84609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85DF-7A41-F899-9CF2-E207D47DE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36607-D242-08E3-92AC-2C4700EC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76290-4D1D-D5EB-C87B-6DF9504C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97B26-6E6D-3DDF-7A1B-75DA3ECC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34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F929-5D54-D140-3FF1-66984CE8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A987A-4905-AD2D-9B97-5A413701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71BC6-2962-6A07-0DD7-715D5424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959F4-5BF5-8079-DFBD-2B0C2B79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B524-ECE7-0E55-3484-8753DA0B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84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DE5B-57CF-71EA-C824-A8B7A150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2A775-16ED-B217-B9CB-C5DB9E38F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87A25-D092-50A2-5A6C-1313FFC3B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0B844-D656-9BDD-1711-AD06E06B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0319E-6FFB-1BC5-B907-F5C4BFE3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3D022-DDDD-651B-299F-05642F33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42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F06C-05BB-991F-E52B-3E76D89A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FF657-B511-8B7A-C80F-155D7C0F0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6CE01-539E-C700-B5FD-AF0DD04DB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69239-464D-0E38-DC8A-BBB417401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4DFFD-B014-DD95-7127-07132279E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01F046-0360-57E0-97DE-E68A05C3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CDE9F-794C-F10C-18C9-159336C6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E3882-35AE-4BAB-0755-2310B747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22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FC46-4AA8-1B17-9A51-F4058F23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42AE2-D85E-36CD-A198-2B9BAC477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30646-C056-7705-D960-CCCF87B2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DB8F3-2AAE-6F22-59F7-78666FC9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56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97034-2CAA-00BC-5709-2B30874D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1F142-0A58-82B1-239E-F3010072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B4714-D2FB-1218-2397-15D5200F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88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6166-647B-D806-51A3-414F99B9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F85BB-7292-BB64-7EF6-9D48FCCC6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BB13C-391A-37DD-E778-EBD5B9EA9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3E35F-2819-D26A-1E78-3DF98DA7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A2933-19E7-6840-4C8E-1237EB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A8797-3CF8-C080-55B1-C2C854D5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85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8B1C-BD57-A5A4-2CCD-E2EA676C5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B1E1D-564B-2125-BC2F-35AD7FD49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4D62B-EDAF-4AAD-F961-E9C597721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22A42-D6AA-6B66-00DA-02246D08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74FD9-A073-138A-035B-705F6BAE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C43C9-1330-9C7F-A7CF-36CF6B39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95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D44F5-8A4A-CF14-C0A9-F007112F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8D31D-4AB7-BBBB-E059-952E48C82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28A2-164D-30EB-20C4-1B14E03E4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082B2-1399-4834-9EEE-819E92F2A0D4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8A82-3D3C-BA14-FF5A-64E29CE29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DC6E3-8CFA-63FE-B0C5-24B0EA659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721554-ED9A-490A-B875-8F1FD790AF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72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2FCA-36D6-3453-3E38-5807A011D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F12D7-3B6E-65D4-39BC-45FED26A7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362E30-D682-1227-6E54-4FA40CF2C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t="10370" r="2667" b="9778"/>
          <a:stretch>
            <a:fillRect/>
          </a:stretch>
        </p:blipFill>
        <p:spPr>
          <a:xfrm>
            <a:off x="0" y="1"/>
            <a:ext cx="12192000" cy="68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5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3180DF-3023-7806-4FB6-0A3B2FE15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1" t="10398" r="2500" b="14373"/>
          <a:stretch>
            <a:fillRect/>
          </a:stretch>
        </p:blipFill>
        <p:spPr>
          <a:xfrm>
            <a:off x="0" y="1"/>
            <a:ext cx="12192000" cy="68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7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822D3E02-6475-B6CC-F350-F3220D6EA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9" t="10520" r="2569" b="960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2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4899AF-ECC5-59BA-A597-79584970F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4" t="10222" r="2666" b="14815"/>
          <a:stretch>
            <a:fillRect/>
          </a:stretch>
        </p:blipFill>
        <p:spPr>
          <a:xfrm>
            <a:off x="0" y="4868"/>
            <a:ext cx="12192000" cy="68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64FFCC-A732-B6AD-1DD3-1DD63963F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10370" r="2583" b="1496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93787C-89E5-364A-5209-CD1595ED2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t="10370" r="2834" b="14074"/>
          <a:stretch>
            <a:fillRect/>
          </a:stretch>
        </p:blipFill>
        <p:spPr>
          <a:xfrm>
            <a:off x="0" y="0"/>
            <a:ext cx="12192000" cy="68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B5B894-00EE-0835-F00C-68C7B5FA3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9926" r="6000" b="14666"/>
          <a:stretch>
            <a:fillRect/>
          </a:stretch>
        </p:blipFill>
        <p:spPr>
          <a:xfrm>
            <a:off x="0" y="-17819"/>
            <a:ext cx="12192000" cy="68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6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7834A2-A924-9294-4106-380BBAE50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10222" r="2500" b="14371"/>
          <a:stretch>
            <a:fillRect/>
          </a:stretch>
        </p:blipFill>
        <p:spPr>
          <a:xfrm>
            <a:off x="0" y="-18558"/>
            <a:ext cx="12192000" cy="68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7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705663-C7ED-B0AC-FF90-88DA5B2DB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1" r="1193" b="6054"/>
          <a:stretch>
            <a:fillRect/>
          </a:stretch>
        </p:blipFill>
        <p:spPr>
          <a:xfrm>
            <a:off x="0" y="234892"/>
            <a:ext cx="12192000" cy="608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0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E88FB0-01DC-FFD3-0F7B-81DF26D9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1" t="10275" r="2570" b="14251"/>
          <a:stretch>
            <a:fillRect/>
          </a:stretch>
        </p:blipFill>
        <p:spPr>
          <a:xfrm>
            <a:off x="0" y="0"/>
            <a:ext cx="12192000" cy="686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7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FA5E95-30D9-EEFC-8604-B304593F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9" t="9909" r="4847" b="83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dagar</dc:creator>
  <cp:lastModifiedBy>Sachin Yadav</cp:lastModifiedBy>
  <cp:revision>1</cp:revision>
  <dcterms:created xsi:type="dcterms:W3CDTF">2025-11-12T21:56:41Z</dcterms:created>
  <dcterms:modified xsi:type="dcterms:W3CDTF">2025-11-14T05:16:24Z</dcterms:modified>
</cp:coreProperties>
</file>